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931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277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5452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318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243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15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1948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43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641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2045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372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1DFF8-AED6-4A9C-91A8-322766096E13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B5931-7352-4637-B639-BA8FE4E139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0488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63" y="1860550"/>
            <a:ext cx="3343275" cy="313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2281239" y="51589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NHDF cells by recombinant human PDGF-BB. Values are the means (±SD) of triplicate determinations and expressed as percentage of control.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384562" y="908274"/>
            <a:ext cx="437491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PDGF-BB</a:t>
            </a:r>
            <a:endParaRPr lang="de-DE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(E. coli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200-055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45453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2013-02-18T11:12:24Z</dcterms:created>
  <dcterms:modified xsi:type="dcterms:W3CDTF">2015-03-12T15:50:05Z</dcterms:modified>
</cp:coreProperties>
</file>